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62" r:id="rId4"/>
    <p:sldId id="258" r:id="rId5"/>
    <p:sldId id="259" r:id="rId6"/>
    <p:sldId id="260" r:id="rId7"/>
    <p:sldId id="265" r:id="rId8"/>
    <p:sldId id="263" r:id="rId9"/>
    <p:sldId id="261"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041" autoAdjust="0"/>
  </p:normalViewPr>
  <p:slideViewPr>
    <p:cSldViewPr snapToGrid="0">
      <p:cViewPr varScale="1">
        <p:scale>
          <a:sx n="54" d="100"/>
          <a:sy n="54" d="100"/>
        </p:scale>
        <p:origin x="1061"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4/25/2022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spTree>
    <p:extLst>
      <p:ext uri="{BB962C8B-B14F-4D97-AF65-F5344CB8AC3E}">
        <p14:creationId xmlns:p14="http://schemas.microsoft.com/office/powerpoint/2010/main" val="4990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4"/>
          <a:stretch>
            <a:fillRect/>
          </a:stretch>
        </p:blipFill>
        <p:spPr>
          <a:xfrm>
            <a:off x="7071702" y="2433919"/>
            <a:ext cx="4310282" cy="321116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4">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5">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spTree>
    <p:extLst>
      <p:ext uri="{BB962C8B-B14F-4D97-AF65-F5344CB8AC3E}">
        <p14:creationId xmlns:p14="http://schemas.microsoft.com/office/powerpoint/2010/main" val="190439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4">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4">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spTree>
    <p:extLst>
      <p:ext uri="{BB962C8B-B14F-4D97-AF65-F5344CB8AC3E}">
        <p14:creationId xmlns:p14="http://schemas.microsoft.com/office/powerpoint/2010/main" val="220188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spTree>
    <p:extLst>
      <p:ext uri="{BB962C8B-B14F-4D97-AF65-F5344CB8AC3E}">
        <p14:creationId xmlns:p14="http://schemas.microsoft.com/office/powerpoint/2010/main" val="2245893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2">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2">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spTree>
    <p:extLst>
      <p:ext uri="{BB962C8B-B14F-4D97-AF65-F5344CB8AC3E}">
        <p14:creationId xmlns:p14="http://schemas.microsoft.com/office/powerpoint/2010/main" val="222693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265</TotalTime>
  <Words>1122</Words>
  <Application>Microsoft Office PowerPoint</Application>
  <PresentationFormat>Widescreen</PresentationFormat>
  <Paragraphs>61</Paragraphs>
  <Slides>10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Other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22</cp:revision>
  <dcterms:created xsi:type="dcterms:W3CDTF">2022-03-14T03:38:02Z</dcterms:created>
  <dcterms:modified xsi:type="dcterms:W3CDTF">2022-04-25T19:59:55Z</dcterms:modified>
</cp:coreProperties>
</file>